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A92271-AF8E-4AA6-8E64-4F8851AED67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6A1C9EB-DE8A-44A8-9D26-161142DAB310}">
      <dgm:prSet phldrT="[Text]" custT="1"/>
      <dgm:spPr/>
      <dgm:t>
        <a:bodyPr/>
        <a:lstStyle/>
        <a:p>
          <a:r>
            <a:rPr lang="en-US" sz="1200" dirty="0" smtClean="0"/>
            <a:t>Determine summer school students and needed courses. </a:t>
          </a:r>
          <a:endParaRPr lang="en-US" sz="1200" dirty="0"/>
        </a:p>
      </dgm:t>
    </dgm:pt>
    <dgm:pt modelId="{F8674AEB-2196-4803-895A-344A98A031A0}" type="parTrans" cxnId="{B579A182-79E6-43B0-808B-F2008C26F0F9}">
      <dgm:prSet/>
      <dgm:spPr/>
      <dgm:t>
        <a:bodyPr/>
        <a:lstStyle/>
        <a:p>
          <a:endParaRPr lang="en-US"/>
        </a:p>
      </dgm:t>
    </dgm:pt>
    <dgm:pt modelId="{9B628656-28A6-4D2C-B31A-CC453F092BDE}" type="sibTrans" cxnId="{B579A182-79E6-43B0-808B-F2008C26F0F9}">
      <dgm:prSet/>
      <dgm:spPr/>
      <dgm:t>
        <a:bodyPr/>
        <a:lstStyle/>
        <a:p>
          <a:endParaRPr lang="en-US"/>
        </a:p>
      </dgm:t>
    </dgm:pt>
    <dgm:pt modelId="{6A76E861-5544-4E9C-85FC-89D7B43FD953}">
      <dgm:prSet phldrT="[Text]" custT="1"/>
      <dgm:spPr/>
      <dgm:t>
        <a:bodyPr/>
        <a:lstStyle/>
        <a:p>
          <a:r>
            <a:rPr lang="en-US" sz="1200" dirty="0" smtClean="0"/>
            <a:t>Enter Summer School Enrollment record in MiSIS. </a:t>
          </a:r>
          <a:br>
            <a:rPr lang="en-US" sz="1200" dirty="0" smtClean="0"/>
          </a:br>
          <a:r>
            <a:rPr lang="en-US" sz="1200" dirty="0" smtClean="0"/>
            <a:t>(Program, Location, 4 course requests) </a:t>
          </a:r>
          <a:endParaRPr lang="en-US" sz="1200" dirty="0"/>
        </a:p>
      </dgm:t>
    </dgm:pt>
    <dgm:pt modelId="{E2433BA6-CBF3-4985-8C00-90C704150F78}" type="parTrans" cxnId="{A4AB7D34-73A2-4A1A-8CDF-97839E6D048F}">
      <dgm:prSet/>
      <dgm:spPr/>
      <dgm:t>
        <a:bodyPr/>
        <a:lstStyle/>
        <a:p>
          <a:endParaRPr lang="en-US"/>
        </a:p>
      </dgm:t>
    </dgm:pt>
    <dgm:pt modelId="{73ED2638-B06D-467D-A832-BA5AF57366F7}" type="sibTrans" cxnId="{A4AB7D34-73A2-4A1A-8CDF-97839E6D048F}">
      <dgm:prSet/>
      <dgm:spPr/>
      <dgm:t>
        <a:bodyPr/>
        <a:lstStyle/>
        <a:p>
          <a:endParaRPr lang="en-US"/>
        </a:p>
      </dgm:t>
    </dgm:pt>
    <dgm:pt modelId="{6AAD70C0-AE5D-4530-8F22-DCCE370DE443}">
      <dgm:prSet phldrT="[Text]" custT="1"/>
      <dgm:spPr/>
      <dgm:t>
        <a:bodyPr/>
        <a:lstStyle/>
        <a:p>
          <a:r>
            <a:rPr lang="en-US" sz="1200" dirty="0" smtClean="0"/>
            <a:t>Run Summer School Roster to check course requests. </a:t>
          </a:r>
          <a:endParaRPr lang="en-US" sz="1200" dirty="0"/>
        </a:p>
      </dgm:t>
    </dgm:pt>
    <dgm:pt modelId="{41D0EE68-41AB-4C69-A5C8-4F91683CACD3}" type="parTrans" cxnId="{A0184BE7-002A-4CE7-B413-A91A9FE5E145}">
      <dgm:prSet/>
      <dgm:spPr/>
      <dgm:t>
        <a:bodyPr/>
        <a:lstStyle/>
        <a:p>
          <a:endParaRPr lang="en-US"/>
        </a:p>
      </dgm:t>
    </dgm:pt>
    <dgm:pt modelId="{7CB548AF-2970-490D-9510-D788E4C449DD}" type="sibTrans" cxnId="{A0184BE7-002A-4CE7-B413-A91A9FE5E145}">
      <dgm:prSet/>
      <dgm:spPr/>
      <dgm:t>
        <a:bodyPr/>
        <a:lstStyle/>
        <a:p>
          <a:endParaRPr lang="en-US"/>
        </a:p>
      </dgm:t>
    </dgm:pt>
    <dgm:pt modelId="{628D3978-C9A2-4F03-96C1-5A90075B74A3}">
      <dgm:prSet phldrT="[Text]" custT="1"/>
      <dgm:spPr/>
      <dgm:t>
        <a:bodyPr/>
        <a:lstStyle/>
        <a:p>
          <a:r>
            <a:rPr lang="en-US" sz="1200" dirty="0" smtClean="0"/>
            <a:t>Run Summer School Application. </a:t>
          </a:r>
          <a:endParaRPr lang="en-US" sz="1200" dirty="0"/>
        </a:p>
      </dgm:t>
    </dgm:pt>
    <dgm:pt modelId="{F6930C4C-ECEC-44A5-B49B-7B648689774C}" type="parTrans" cxnId="{9796D0C6-05AA-42AA-8606-E52893C59385}">
      <dgm:prSet/>
      <dgm:spPr/>
      <dgm:t>
        <a:bodyPr/>
        <a:lstStyle/>
        <a:p>
          <a:endParaRPr lang="en-US"/>
        </a:p>
      </dgm:t>
    </dgm:pt>
    <dgm:pt modelId="{10610F83-01A7-41F1-9D7C-643572796708}" type="sibTrans" cxnId="{9796D0C6-05AA-42AA-8606-E52893C59385}">
      <dgm:prSet/>
      <dgm:spPr/>
      <dgm:t>
        <a:bodyPr/>
        <a:lstStyle/>
        <a:p>
          <a:endParaRPr lang="en-US"/>
        </a:p>
      </dgm:t>
    </dgm:pt>
    <dgm:pt modelId="{36282909-F017-4C55-B8BD-A85BA2C636EE}" type="pres">
      <dgm:prSet presAssocID="{55A92271-AF8E-4AA6-8E64-4F8851AED678}" presName="CompostProcess" presStyleCnt="0">
        <dgm:presLayoutVars>
          <dgm:dir/>
          <dgm:resizeHandles val="exact"/>
        </dgm:presLayoutVars>
      </dgm:prSet>
      <dgm:spPr/>
    </dgm:pt>
    <dgm:pt modelId="{41E00A0B-49F7-4896-B07E-8D72B920345E}" type="pres">
      <dgm:prSet presAssocID="{55A92271-AF8E-4AA6-8E64-4F8851AED678}" presName="arrow" presStyleLbl="bgShp" presStyleIdx="0" presStyleCnt="1"/>
      <dgm:spPr/>
    </dgm:pt>
    <dgm:pt modelId="{4DF048F8-8245-48AF-B894-DC7A05A5DF5F}" type="pres">
      <dgm:prSet presAssocID="{55A92271-AF8E-4AA6-8E64-4F8851AED678}" presName="linearProcess" presStyleCnt="0"/>
      <dgm:spPr/>
    </dgm:pt>
    <dgm:pt modelId="{6310080E-8CB7-4908-B7AF-A67FB3895DCE}" type="pres">
      <dgm:prSet presAssocID="{A6A1C9EB-DE8A-44A8-9D26-161142DAB31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587F29-6041-4209-AA87-6457124367A2}" type="pres">
      <dgm:prSet presAssocID="{9B628656-28A6-4D2C-B31A-CC453F092BDE}" presName="sibTrans" presStyleCnt="0"/>
      <dgm:spPr/>
    </dgm:pt>
    <dgm:pt modelId="{5C4F8056-4644-4335-8C5B-B6A93508FEB8}" type="pres">
      <dgm:prSet presAssocID="{6A76E861-5544-4E9C-85FC-89D7B43FD953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B1B74-CCAA-4DA8-9436-BCFB09EAC8EB}" type="pres">
      <dgm:prSet presAssocID="{73ED2638-B06D-467D-A832-BA5AF57366F7}" presName="sibTrans" presStyleCnt="0"/>
      <dgm:spPr/>
    </dgm:pt>
    <dgm:pt modelId="{162D3D71-14AE-4502-A2F1-12226AD105A2}" type="pres">
      <dgm:prSet presAssocID="{6AAD70C0-AE5D-4530-8F22-DCCE370DE44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C6AD6-958A-4BC0-88AD-93F6760344C7}" type="pres">
      <dgm:prSet presAssocID="{7CB548AF-2970-490D-9510-D788E4C449DD}" presName="sibTrans" presStyleCnt="0"/>
      <dgm:spPr/>
    </dgm:pt>
    <dgm:pt modelId="{4550DB43-77B9-4579-996B-062FB5C43256}" type="pres">
      <dgm:prSet presAssocID="{628D3978-C9A2-4F03-96C1-5A90075B74A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AB7D34-73A2-4A1A-8CDF-97839E6D048F}" srcId="{55A92271-AF8E-4AA6-8E64-4F8851AED678}" destId="{6A76E861-5544-4E9C-85FC-89D7B43FD953}" srcOrd="1" destOrd="0" parTransId="{E2433BA6-CBF3-4985-8C00-90C704150F78}" sibTransId="{73ED2638-B06D-467D-A832-BA5AF57366F7}"/>
    <dgm:cxn modelId="{A0184BE7-002A-4CE7-B413-A91A9FE5E145}" srcId="{55A92271-AF8E-4AA6-8E64-4F8851AED678}" destId="{6AAD70C0-AE5D-4530-8F22-DCCE370DE443}" srcOrd="2" destOrd="0" parTransId="{41D0EE68-41AB-4C69-A5C8-4F91683CACD3}" sibTransId="{7CB548AF-2970-490D-9510-D788E4C449DD}"/>
    <dgm:cxn modelId="{8B48DAD8-1049-4BE7-96E9-3AC5356ED38A}" type="presOf" srcId="{6A76E861-5544-4E9C-85FC-89D7B43FD953}" destId="{5C4F8056-4644-4335-8C5B-B6A93508FEB8}" srcOrd="0" destOrd="0" presId="urn:microsoft.com/office/officeart/2005/8/layout/hProcess9"/>
    <dgm:cxn modelId="{76F91E22-39A1-4F6B-B5F6-C2083DA9AB78}" type="presOf" srcId="{A6A1C9EB-DE8A-44A8-9D26-161142DAB310}" destId="{6310080E-8CB7-4908-B7AF-A67FB3895DCE}" srcOrd="0" destOrd="0" presId="urn:microsoft.com/office/officeart/2005/8/layout/hProcess9"/>
    <dgm:cxn modelId="{B579A182-79E6-43B0-808B-F2008C26F0F9}" srcId="{55A92271-AF8E-4AA6-8E64-4F8851AED678}" destId="{A6A1C9EB-DE8A-44A8-9D26-161142DAB310}" srcOrd="0" destOrd="0" parTransId="{F8674AEB-2196-4803-895A-344A98A031A0}" sibTransId="{9B628656-28A6-4D2C-B31A-CC453F092BDE}"/>
    <dgm:cxn modelId="{E58653C3-1A2F-426C-9EEA-C14FED64A60A}" type="presOf" srcId="{55A92271-AF8E-4AA6-8E64-4F8851AED678}" destId="{36282909-F017-4C55-B8BD-A85BA2C636EE}" srcOrd="0" destOrd="0" presId="urn:microsoft.com/office/officeart/2005/8/layout/hProcess9"/>
    <dgm:cxn modelId="{9796D0C6-05AA-42AA-8606-E52893C59385}" srcId="{55A92271-AF8E-4AA6-8E64-4F8851AED678}" destId="{628D3978-C9A2-4F03-96C1-5A90075B74A3}" srcOrd="3" destOrd="0" parTransId="{F6930C4C-ECEC-44A5-B49B-7B648689774C}" sibTransId="{10610F83-01A7-41F1-9D7C-643572796708}"/>
    <dgm:cxn modelId="{5069F7F3-C76E-43DC-96F1-714D1ADCDBA2}" type="presOf" srcId="{628D3978-C9A2-4F03-96C1-5A90075B74A3}" destId="{4550DB43-77B9-4579-996B-062FB5C43256}" srcOrd="0" destOrd="0" presId="urn:microsoft.com/office/officeart/2005/8/layout/hProcess9"/>
    <dgm:cxn modelId="{76B430B1-1ACD-44F1-A6DD-2F67B59128EB}" type="presOf" srcId="{6AAD70C0-AE5D-4530-8F22-DCCE370DE443}" destId="{162D3D71-14AE-4502-A2F1-12226AD105A2}" srcOrd="0" destOrd="0" presId="urn:microsoft.com/office/officeart/2005/8/layout/hProcess9"/>
    <dgm:cxn modelId="{4BC1A96F-40DB-41CC-8574-2E5C8ED26904}" type="presParOf" srcId="{36282909-F017-4C55-B8BD-A85BA2C636EE}" destId="{41E00A0B-49F7-4896-B07E-8D72B920345E}" srcOrd="0" destOrd="0" presId="urn:microsoft.com/office/officeart/2005/8/layout/hProcess9"/>
    <dgm:cxn modelId="{49BDEC5E-ADCD-41AF-9925-0AC0B5930B41}" type="presParOf" srcId="{36282909-F017-4C55-B8BD-A85BA2C636EE}" destId="{4DF048F8-8245-48AF-B894-DC7A05A5DF5F}" srcOrd="1" destOrd="0" presId="urn:microsoft.com/office/officeart/2005/8/layout/hProcess9"/>
    <dgm:cxn modelId="{4310FE4F-E3F0-481E-B8F9-E9146D0625A6}" type="presParOf" srcId="{4DF048F8-8245-48AF-B894-DC7A05A5DF5F}" destId="{6310080E-8CB7-4908-B7AF-A67FB3895DCE}" srcOrd="0" destOrd="0" presId="urn:microsoft.com/office/officeart/2005/8/layout/hProcess9"/>
    <dgm:cxn modelId="{C65B226B-3EBC-4EC2-AF63-3E74802A0DF1}" type="presParOf" srcId="{4DF048F8-8245-48AF-B894-DC7A05A5DF5F}" destId="{8A587F29-6041-4209-AA87-6457124367A2}" srcOrd="1" destOrd="0" presId="urn:microsoft.com/office/officeart/2005/8/layout/hProcess9"/>
    <dgm:cxn modelId="{652CCA87-A2A4-40FE-90EF-7D10E954FE43}" type="presParOf" srcId="{4DF048F8-8245-48AF-B894-DC7A05A5DF5F}" destId="{5C4F8056-4644-4335-8C5B-B6A93508FEB8}" srcOrd="2" destOrd="0" presId="urn:microsoft.com/office/officeart/2005/8/layout/hProcess9"/>
    <dgm:cxn modelId="{A3AD3B01-0905-4B52-9AAD-56111B4CAE20}" type="presParOf" srcId="{4DF048F8-8245-48AF-B894-DC7A05A5DF5F}" destId="{070B1B74-CCAA-4DA8-9436-BCFB09EAC8EB}" srcOrd="3" destOrd="0" presId="urn:microsoft.com/office/officeart/2005/8/layout/hProcess9"/>
    <dgm:cxn modelId="{993176D4-D103-46BC-A1C8-493797B80E20}" type="presParOf" srcId="{4DF048F8-8245-48AF-B894-DC7A05A5DF5F}" destId="{162D3D71-14AE-4502-A2F1-12226AD105A2}" srcOrd="4" destOrd="0" presId="urn:microsoft.com/office/officeart/2005/8/layout/hProcess9"/>
    <dgm:cxn modelId="{DC639A35-ED17-467E-94B4-F1ACFE988246}" type="presParOf" srcId="{4DF048F8-8245-48AF-B894-DC7A05A5DF5F}" destId="{ECBC6AD6-958A-4BC0-88AD-93F6760344C7}" srcOrd="5" destOrd="0" presId="urn:microsoft.com/office/officeart/2005/8/layout/hProcess9"/>
    <dgm:cxn modelId="{67CFC46D-59C6-4120-A6FA-614AF84F7F3D}" type="presParOf" srcId="{4DF048F8-8245-48AF-B894-DC7A05A5DF5F}" destId="{4550DB43-77B9-4579-996B-062FB5C4325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A92271-AF8E-4AA6-8E64-4F8851AED67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6A1C9EB-DE8A-44A8-9D26-161142DAB310}">
      <dgm:prSet phldrT="[Text]" custT="1"/>
      <dgm:spPr/>
      <dgm:t>
        <a:bodyPr/>
        <a:lstStyle/>
        <a:p>
          <a:r>
            <a:rPr lang="en-US" sz="1200" dirty="0" smtClean="0"/>
            <a:t>Run Summer School Course Request Report.</a:t>
          </a:r>
          <a:endParaRPr lang="en-US" sz="1200" dirty="0"/>
        </a:p>
      </dgm:t>
    </dgm:pt>
    <dgm:pt modelId="{F8674AEB-2196-4803-895A-344A98A031A0}" type="parTrans" cxnId="{B579A182-79E6-43B0-808B-F2008C26F0F9}">
      <dgm:prSet/>
      <dgm:spPr/>
      <dgm:t>
        <a:bodyPr/>
        <a:lstStyle/>
        <a:p>
          <a:endParaRPr lang="en-US"/>
        </a:p>
      </dgm:t>
    </dgm:pt>
    <dgm:pt modelId="{9B628656-28A6-4D2C-B31A-CC453F092BDE}" type="sibTrans" cxnId="{B579A182-79E6-43B0-808B-F2008C26F0F9}">
      <dgm:prSet/>
      <dgm:spPr/>
      <dgm:t>
        <a:bodyPr/>
        <a:lstStyle/>
        <a:p>
          <a:endParaRPr lang="en-US"/>
        </a:p>
      </dgm:t>
    </dgm:pt>
    <dgm:pt modelId="{6A76E861-5544-4E9C-85FC-89D7B43FD953}">
      <dgm:prSet phldrT="[Text]" custT="1"/>
      <dgm:spPr/>
      <dgm:t>
        <a:bodyPr/>
        <a:lstStyle/>
        <a:p>
          <a:r>
            <a:rPr lang="en-US" sz="1200" dirty="0" smtClean="0"/>
            <a:t>Set up courses using Section Editor. </a:t>
          </a:r>
          <a:endParaRPr lang="en-US" sz="1200" dirty="0"/>
        </a:p>
      </dgm:t>
    </dgm:pt>
    <dgm:pt modelId="{E2433BA6-CBF3-4985-8C00-90C704150F78}" type="parTrans" cxnId="{A4AB7D34-73A2-4A1A-8CDF-97839E6D048F}">
      <dgm:prSet/>
      <dgm:spPr/>
      <dgm:t>
        <a:bodyPr/>
        <a:lstStyle/>
        <a:p>
          <a:endParaRPr lang="en-US"/>
        </a:p>
      </dgm:t>
    </dgm:pt>
    <dgm:pt modelId="{73ED2638-B06D-467D-A832-BA5AF57366F7}" type="sibTrans" cxnId="{A4AB7D34-73A2-4A1A-8CDF-97839E6D048F}">
      <dgm:prSet/>
      <dgm:spPr/>
      <dgm:t>
        <a:bodyPr/>
        <a:lstStyle/>
        <a:p>
          <a:endParaRPr lang="en-US"/>
        </a:p>
      </dgm:t>
    </dgm:pt>
    <dgm:pt modelId="{6AAD70C0-AE5D-4530-8F22-DCCE370DE443}">
      <dgm:prSet phldrT="[Text]" custT="1"/>
      <dgm:spPr/>
      <dgm:t>
        <a:bodyPr/>
        <a:lstStyle/>
        <a:p>
          <a:r>
            <a:rPr lang="en-US" sz="1200" dirty="0" smtClean="0"/>
            <a:t>Schedule students using Section Editor. </a:t>
          </a:r>
          <a:endParaRPr lang="en-US" sz="1200" dirty="0"/>
        </a:p>
      </dgm:t>
    </dgm:pt>
    <dgm:pt modelId="{41D0EE68-41AB-4C69-A5C8-4F91683CACD3}" type="parTrans" cxnId="{A0184BE7-002A-4CE7-B413-A91A9FE5E145}">
      <dgm:prSet/>
      <dgm:spPr/>
      <dgm:t>
        <a:bodyPr/>
        <a:lstStyle/>
        <a:p>
          <a:endParaRPr lang="en-US"/>
        </a:p>
      </dgm:t>
    </dgm:pt>
    <dgm:pt modelId="{7CB548AF-2970-490D-9510-D788E4C449DD}" type="sibTrans" cxnId="{A0184BE7-002A-4CE7-B413-A91A9FE5E145}">
      <dgm:prSet/>
      <dgm:spPr/>
      <dgm:t>
        <a:bodyPr/>
        <a:lstStyle/>
        <a:p>
          <a:endParaRPr lang="en-US"/>
        </a:p>
      </dgm:t>
    </dgm:pt>
    <dgm:pt modelId="{628D3978-C9A2-4F03-96C1-5A90075B74A3}">
      <dgm:prSet phldrT="[Text]" custT="1"/>
      <dgm:spPr/>
      <dgm:t>
        <a:bodyPr/>
        <a:lstStyle/>
        <a:p>
          <a:r>
            <a:rPr lang="en-US" sz="1200" dirty="0" smtClean="0"/>
            <a:t>Run Summer School Confirmation Report. </a:t>
          </a:r>
          <a:endParaRPr lang="en-US" sz="1200" dirty="0"/>
        </a:p>
      </dgm:t>
    </dgm:pt>
    <dgm:pt modelId="{F6930C4C-ECEC-44A5-B49B-7B648689774C}" type="parTrans" cxnId="{9796D0C6-05AA-42AA-8606-E52893C59385}">
      <dgm:prSet/>
      <dgm:spPr/>
      <dgm:t>
        <a:bodyPr/>
        <a:lstStyle/>
        <a:p>
          <a:endParaRPr lang="en-US"/>
        </a:p>
      </dgm:t>
    </dgm:pt>
    <dgm:pt modelId="{10610F83-01A7-41F1-9D7C-643572796708}" type="sibTrans" cxnId="{9796D0C6-05AA-42AA-8606-E52893C59385}">
      <dgm:prSet/>
      <dgm:spPr/>
      <dgm:t>
        <a:bodyPr/>
        <a:lstStyle/>
        <a:p>
          <a:endParaRPr lang="en-US"/>
        </a:p>
      </dgm:t>
    </dgm:pt>
    <dgm:pt modelId="{F1B0DE9C-6DF3-4199-8449-0C149CC604E5}">
      <dgm:prSet phldrT="[Text]" custT="1"/>
      <dgm:spPr/>
      <dgm:t>
        <a:bodyPr/>
        <a:lstStyle/>
        <a:p>
          <a:r>
            <a:rPr lang="en-US" sz="1200" dirty="0" smtClean="0"/>
            <a:t>Run Summer School  Class Enrollment </a:t>
          </a:r>
          <a:r>
            <a:rPr lang="en-US" sz="1200" smtClean="0"/>
            <a:t>Report.</a:t>
          </a:r>
          <a:endParaRPr lang="en-US" sz="1200" dirty="0"/>
        </a:p>
      </dgm:t>
    </dgm:pt>
    <dgm:pt modelId="{4097F302-06B1-4857-860A-66F13068EA5A}" type="parTrans" cxnId="{5E3E4447-8FEC-47BF-B640-35A0275831FA}">
      <dgm:prSet/>
      <dgm:spPr/>
      <dgm:t>
        <a:bodyPr/>
        <a:lstStyle/>
        <a:p>
          <a:endParaRPr lang="en-US"/>
        </a:p>
      </dgm:t>
    </dgm:pt>
    <dgm:pt modelId="{2210DDA8-29B4-442C-A8A2-CA45AD0EB461}" type="sibTrans" cxnId="{5E3E4447-8FEC-47BF-B640-35A0275831FA}">
      <dgm:prSet/>
      <dgm:spPr/>
      <dgm:t>
        <a:bodyPr/>
        <a:lstStyle/>
        <a:p>
          <a:endParaRPr lang="en-US"/>
        </a:p>
      </dgm:t>
    </dgm:pt>
    <dgm:pt modelId="{36282909-F017-4C55-B8BD-A85BA2C636EE}" type="pres">
      <dgm:prSet presAssocID="{55A92271-AF8E-4AA6-8E64-4F8851AED678}" presName="CompostProcess" presStyleCnt="0">
        <dgm:presLayoutVars>
          <dgm:dir/>
          <dgm:resizeHandles val="exact"/>
        </dgm:presLayoutVars>
      </dgm:prSet>
      <dgm:spPr/>
    </dgm:pt>
    <dgm:pt modelId="{41E00A0B-49F7-4896-B07E-8D72B920345E}" type="pres">
      <dgm:prSet presAssocID="{55A92271-AF8E-4AA6-8E64-4F8851AED678}" presName="arrow" presStyleLbl="bgShp" presStyleIdx="0" presStyleCnt="1"/>
      <dgm:spPr/>
    </dgm:pt>
    <dgm:pt modelId="{4DF048F8-8245-48AF-B894-DC7A05A5DF5F}" type="pres">
      <dgm:prSet presAssocID="{55A92271-AF8E-4AA6-8E64-4F8851AED678}" presName="linearProcess" presStyleCnt="0"/>
      <dgm:spPr/>
    </dgm:pt>
    <dgm:pt modelId="{6310080E-8CB7-4908-B7AF-A67FB3895DCE}" type="pres">
      <dgm:prSet presAssocID="{A6A1C9EB-DE8A-44A8-9D26-161142DAB31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587F29-6041-4209-AA87-6457124367A2}" type="pres">
      <dgm:prSet presAssocID="{9B628656-28A6-4D2C-B31A-CC453F092BDE}" presName="sibTrans" presStyleCnt="0"/>
      <dgm:spPr/>
    </dgm:pt>
    <dgm:pt modelId="{5C4F8056-4644-4335-8C5B-B6A93508FEB8}" type="pres">
      <dgm:prSet presAssocID="{6A76E861-5544-4E9C-85FC-89D7B43FD95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B1B74-CCAA-4DA8-9436-BCFB09EAC8EB}" type="pres">
      <dgm:prSet presAssocID="{73ED2638-B06D-467D-A832-BA5AF57366F7}" presName="sibTrans" presStyleCnt="0"/>
      <dgm:spPr/>
    </dgm:pt>
    <dgm:pt modelId="{162D3D71-14AE-4502-A2F1-12226AD105A2}" type="pres">
      <dgm:prSet presAssocID="{6AAD70C0-AE5D-4530-8F22-DCCE370DE44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C6AD6-958A-4BC0-88AD-93F6760344C7}" type="pres">
      <dgm:prSet presAssocID="{7CB548AF-2970-490D-9510-D788E4C449DD}" presName="sibTrans" presStyleCnt="0"/>
      <dgm:spPr/>
    </dgm:pt>
    <dgm:pt modelId="{4550DB43-77B9-4579-996B-062FB5C43256}" type="pres">
      <dgm:prSet presAssocID="{628D3978-C9A2-4F03-96C1-5A90075B74A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FE711-5C68-4349-8C0A-317C8B4E22AC}" type="pres">
      <dgm:prSet presAssocID="{10610F83-01A7-41F1-9D7C-643572796708}" presName="sibTrans" presStyleCnt="0"/>
      <dgm:spPr/>
    </dgm:pt>
    <dgm:pt modelId="{9D38A2AD-C5AC-4C9E-B208-B674D058B938}" type="pres">
      <dgm:prSet presAssocID="{F1B0DE9C-6DF3-4199-8449-0C149CC604E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79A182-79E6-43B0-808B-F2008C26F0F9}" srcId="{55A92271-AF8E-4AA6-8E64-4F8851AED678}" destId="{A6A1C9EB-DE8A-44A8-9D26-161142DAB310}" srcOrd="0" destOrd="0" parTransId="{F8674AEB-2196-4803-895A-344A98A031A0}" sibTransId="{9B628656-28A6-4D2C-B31A-CC453F092BDE}"/>
    <dgm:cxn modelId="{3D15D0E1-74CC-4E5C-BB76-74C832E8D513}" type="presOf" srcId="{628D3978-C9A2-4F03-96C1-5A90075B74A3}" destId="{4550DB43-77B9-4579-996B-062FB5C43256}" srcOrd="0" destOrd="0" presId="urn:microsoft.com/office/officeart/2005/8/layout/hProcess9"/>
    <dgm:cxn modelId="{560292CD-7688-41A6-821F-AF25163086DE}" type="presOf" srcId="{6AAD70C0-AE5D-4530-8F22-DCCE370DE443}" destId="{162D3D71-14AE-4502-A2F1-12226AD105A2}" srcOrd="0" destOrd="0" presId="urn:microsoft.com/office/officeart/2005/8/layout/hProcess9"/>
    <dgm:cxn modelId="{C5CED212-B504-4EFB-B77F-507E30AFC6DB}" type="presOf" srcId="{55A92271-AF8E-4AA6-8E64-4F8851AED678}" destId="{36282909-F017-4C55-B8BD-A85BA2C636EE}" srcOrd="0" destOrd="0" presId="urn:microsoft.com/office/officeart/2005/8/layout/hProcess9"/>
    <dgm:cxn modelId="{A0184BE7-002A-4CE7-B413-A91A9FE5E145}" srcId="{55A92271-AF8E-4AA6-8E64-4F8851AED678}" destId="{6AAD70C0-AE5D-4530-8F22-DCCE370DE443}" srcOrd="2" destOrd="0" parTransId="{41D0EE68-41AB-4C69-A5C8-4F91683CACD3}" sibTransId="{7CB548AF-2970-490D-9510-D788E4C449DD}"/>
    <dgm:cxn modelId="{E8446D8D-3B26-41FD-BADF-C2F20AEFB3F1}" type="presOf" srcId="{A6A1C9EB-DE8A-44A8-9D26-161142DAB310}" destId="{6310080E-8CB7-4908-B7AF-A67FB3895DCE}" srcOrd="0" destOrd="0" presId="urn:microsoft.com/office/officeart/2005/8/layout/hProcess9"/>
    <dgm:cxn modelId="{DEB39203-053A-4EDC-90B1-6FC0F692164E}" type="presOf" srcId="{6A76E861-5544-4E9C-85FC-89D7B43FD953}" destId="{5C4F8056-4644-4335-8C5B-B6A93508FEB8}" srcOrd="0" destOrd="0" presId="urn:microsoft.com/office/officeart/2005/8/layout/hProcess9"/>
    <dgm:cxn modelId="{5E3E4447-8FEC-47BF-B640-35A0275831FA}" srcId="{55A92271-AF8E-4AA6-8E64-4F8851AED678}" destId="{F1B0DE9C-6DF3-4199-8449-0C149CC604E5}" srcOrd="4" destOrd="0" parTransId="{4097F302-06B1-4857-860A-66F13068EA5A}" sibTransId="{2210DDA8-29B4-442C-A8A2-CA45AD0EB461}"/>
    <dgm:cxn modelId="{9796D0C6-05AA-42AA-8606-E52893C59385}" srcId="{55A92271-AF8E-4AA6-8E64-4F8851AED678}" destId="{628D3978-C9A2-4F03-96C1-5A90075B74A3}" srcOrd="3" destOrd="0" parTransId="{F6930C4C-ECEC-44A5-B49B-7B648689774C}" sibTransId="{10610F83-01A7-41F1-9D7C-643572796708}"/>
    <dgm:cxn modelId="{A4AB7D34-73A2-4A1A-8CDF-97839E6D048F}" srcId="{55A92271-AF8E-4AA6-8E64-4F8851AED678}" destId="{6A76E861-5544-4E9C-85FC-89D7B43FD953}" srcOrd="1" destOrd="0" parTransId="{E2433BA6-CBF3-4985-8C00-90C704150F78}" sibTransId="{73ED2638-B06D-467D-A832-BA5AF57366F7}"/>
    <dgm:cxn modelId="{ABBFF692-C1C9-421B-9AC2-447F7668BAE3}" type="presOf" srcId="{F1B0DE9C-6DF3-4199-8449-0C149CC604E5}" destId="{9D38A2AD-C5AC-4C9E-B208-B674D058B938}" srcOrd="0" destOrd="0" presId="urn:microsoft.com/office/officeart/2005/8/layout/hProcess9"/>
    <dgm:cxn modelId="{0EE55651-F1F6-4484-91B7-D606F457A2F8}" type="presParOf" srcId="{36282909-F017-4C55-B8BD-A85BA2C636EE}" destId="{41E00A0B-49F7-4896-B07E-8D72B920345E}" srcOrd="0" destOrd="0" presId="urn:microsoft.com/office/officeart/2005/8/layout/hProcess9"/>
    <dgm:cxn modelId="{1B18A233-8F13-4A54-A8D2-77BE11A5DAAF}" type="presParOf" srcId="{36282909-F017-4C55-B8BD-A85BA2C636EE}" destId="{4DF048F8-8245-48AF-B894-DC7A05A5DF5F}" srcOrd="1" destOrd="0" presId="urn:microsoft.com/office/officeart/2005/8/layout/hProcess9"/>
    <dgm:cxn modelId="{2D5ACF2A-83D5-4AB4-A8E3-2F246549C5C4}" type="presParOf" srcId="{4DF048F8-8245-48AF-B894-DC7A05A5DF5F}" destId="{6310080E-8CB7-4908-B7AF-A67FB3895DCE}" srcOrd="0" destOrd="0" presId="urn:microsoft.com/office/officeart/2005/8/layout/hProcess9"/>
    <dgm:cxn modelId="{8E553986-6313-4F39-8458-455FEA0BB4E9}" type="presParOf" srcId="{4DF048F8-8245-48AF-B894-DC7A05A5DF5F}" destId="{8A587F29-6041-4209-AA87-6457124367A2}" srcOrd="1" destOrd="0" presId="urn:microsoft.com/office/officeart/2005/8/layout/hProcess9"/>
    <dgm:cxn modelId="{D30123A1-DE02-4326-8436-EEA0AE71ABA5}" type="presParOf" srcId="{4DF048F8-8245-48AF-B894-DC7A05A5DF5F}" destId="{5C4F8056-4644-4335-8C5B-B6A93508FEB8}" srcOrd="2" destOrd="0" presId="urn:microsoft.com/office/officeart/2005/8/layout/hProcess9"/>
    <dgm:cxn modelId="{1BFE135D-7ADE-4AF3-8250-E327B48A23B4}" type="presParOf" srcId="{4DF048F8-8245-48AF-B894-DC7A05A5DF5F}" destId="{070B1B74-CCAA-4DA8-9436-BCFB09EAC8EB}" srcOrd="3" destOrd="0" presId="urn:microsoft.com/office/officeart/2005/8/layout/hProcess9"/>
    <dgm:cxn modelId="{90DAD65E-E356-42A6-A7BA-AEABDB8B7EBE}" type="presParOf" srcId="{4DF048F8-8245-48AF-B894-DC7A05A5DF5F}" destId="{162D3D71-14AE-4502-A2F1-12226AD105A2}" srcOrd="4" destOrd="0" presId="urn:microsoft.com/office/officeart/2005/8/layout/hProcess9"/>
    <dgm:cxn modelId="{81ECCAA0-201A-444E-A632-208F237A066F}" type="presParOf" srcId="{4DF048F8-8245-48AF-B894-DC7A05A5DF5F}" destId="{ECBC6AD6-958A-4BC0-88AD-93F6760344C7}" srcOrd="5" destOrd="0" presId="urn:microsoft.com/office/officeart/2005/8/layout/hProcess9"/>
    <dgm:cxn modelId="{DAA91FF3-600B-45C3-A3D7-834433B17767}" type="presParOf" srcId="{4DF048F8-8245-48AF-B894-DC7A05A5DF5F}" destId="{4550DB43-77B9-4579-996B-062FB5C43256}" srcOrd="6" destOrd="0" presId="urn:microsoft.com/office/officeart/2005/8/layout/hProcess9"/>
    <dgm:cxn modelId="{5BBD18B9-0008-42FA-B9BD-55AD67414A15}" type="presParOf" srcId="{4DF048F8-8245-48AF-B894-DC7A05A5DF5F}" destId="{05EFE711-5C68-4349-8C0A-317C8B4E22AC}" srcOrd="7" destOrd="0" presId="urn:microsoft.com/office/officeart/2005/8/layout/hProcess9"/>
    <dgm:cxn modelId="{1164C5CE-D34F-4DB8-A3ED-8E419D0BCE26}" type="presParOf" srcId="{4DF048F8-8245-48AF-B894-DC7A05A5DF5F}" destId="{9D38A2AD-C5AC-4C9E-B208-B674D058B93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00A0B-49F7-4896-B07E-8D72B920345E}">
      <dsp:nvSpPr>
        <dsp:cNvPr id="0" name=""/>
        <dsp:cNvSpPr/>
      </dsp:nvSpPr>
      <dsp:spPr>
        <a:xfrm>
          <a:off x="520064" y="0"/>
          <a:ext cx="5894070" cy="4216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0080E-8CB7-4908-B7AF-A67FB3895DCE}">
      <dsp:nvSpPr>
        <dsp:cNvPr id="0" name=""/>
        <dsp:cNvSpPr/>
      </dsp:nvSpPr>
      <dsp:spPr>
        <a:xfrm>
          <a:off x="2370" y="1264919"/>
          <a:ext cx="1539879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Determine summer school students and needed courses. </a:t>
          </a:r>
          <a:endParaRPr lang="en-US" sz="1200" kern="1200" dirty="0"/>
        </a:p>
      </dsp:txBody>
      <dsp:txXfrm>
        <a:off x="77541" y="1340090"/>
        <a:ext cx="1389537" cy="1536218"/>
      </dsp:txXfrm>
    </dsp:sp>
    <dsp:sp modelId="{5C4F8056-4644-4335-8C5B-B6A93508FEB8}">
      <dsp:nvSpPr>
        <dsp:cNvPr id="0" name=""/>
        <dsp:cNvSpPr/>
      </dsp:nvSpPr>
      <dsp:spPr>
        <a:xfrm>
          <a:off x="1798896" y="1264919"/>
          <a:ext cx="1539879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Enter Summer School Enrollment record in MiSIS. </a:t>
          </a:r>
          <a:br>
            <a:rPr lang="en-US" sz="1200" kern="1200" dirty="0" smtClean="0"/>
          </a:br>
          <a:r>
            <a:rPr lang="en-US" sz="1200" kern="1200" dirty="0" smtClean="0"/>
            <a:t>(Program, Location, 4 course requests) </a:t>
          </a:r>
          <a:endParaRPr lang="en-US" sz="1200" kern="1200" dirty="0"/>
        </a:p>
      </dsp:txBody>
      <dsp:txXfrm>
        <a:off x="1874067" y="1340090"/>
        <a:ext cx="1389537" cy="1536218"/>
      </dsp:txXfrm>
    </dsp:sp>
    <dsp:sp modelId="{162D3D71-14AE-4502-A2F1-12226AD105A2}">
      <dsp:nvSpPr>
        <dsp:cNvPr id="0" name=""/>
        <dsp:cNvSpPr/>
      </dsp:nvSpPr>
      <dsp:spPr>
        <a:xfrm>
          <a:off x="3595423" y="1264919"/>
          <a:ext cx="1539879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 Summer School Roster to check course requests. </a:t>
          </a:r>
          <a:endParaRPr lang="en-US" sz="1200" kern="1200" dirty="0"/>
        </a:p>
      </dsp:txBody>
      <dsp:txXfrm>
        <a:off x="3670594" y="1340090"/>
        <a:ext cx="1389537" cy="1536218"/>
      </dsp:txXfrm>
    </dsp:sp>
    <dsp:sp modelId="{4550DB43-77B9-4579-996B-062FB5C43256}">
      <dsp:nvSpPr>
        <dsp:cNvPr id="0" name=""/>
        <dsp:cNvSpPr/>
      </dsp:nvSpPr>
      <dsp:spPr>
        <a:xfrm>
          <a:off x="5391949" y="1264919"/>
          <a:ext cx="1539879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 Summer School Application. </a:t>
          </a:r>
          <a:endParaRPr lang="en-US" sz="1200" kern="1200" dirty="0"/>
        </a:p>
      </dsp:txBody>
      <dsp:txXfrm>
        <a:off x="5467120" y="1340090"/>
        <a:ext cx="1389537" cy="1536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00A0B-49F7-4896-B07E-8D72B920345E}">
      <dsp:nvSpPr>
        <dsp:cNvPr id="0" name=""/>
        <dsp:cNvSpPr/>
      </dsp:nvSpPr>
      <dsp:spPr>
        <a:xfrm>
          <a:off x="520064" y="0"/>
          <a:ext cx="5894070" cy="4216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0080E-8CB7-4908-B7AF-A67FB3895DCE}">
      <dsp:nvSpPr>
        <dsp:cNvPr id="0" name=""/>
        <dsp:cNvSpPr/>
      </dsp:nvSpPr>
      <dsp:spPr>
        <a:xfrm>
          <a:off x="2031" y="1264919"/>
          <a:ext cx="1222965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 Summer School Course Request Report.</a:t>
          </a:r>
          <a:endParaRPr lang="en-US" sz="1200" kern="1200" dirty="0"/>
        </a:p>
      </dsp:txBody>
      <dsp:txXfrm>
        <a:off x="61731" y="1324619"/>
        <a:ext cx="1103565" cy="1567160"/>
      </dsp:txXfrm>
    </dsp:sp>
    <dsp:sp modelId="{5C4F8056-4644-4335-8C5B-B6A93508FEB8}">
      <dsp:nvSpPr>
        <dsp:cNvPr id="0" name=""/>
        <dsp:cNvSpPr/>
      </dsp:nvSpPr>
      <dsp:spPr>
        <a:xfrm>
          <a:off x="1428824" y="1264919"/>
          <a:ext cx="1222965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Set up courses using Section Editor. </a:t>
          </a:r>
          <a:endParaRPr lang="en-US" sz="1200" kern="1200" dirty="0"/>
        </a:p>
      </dsp:txBody>
      <dsp:txXfrm>
        <a:off x="1488524" y="1324619"/>
        <a:ext cx="1103565" cy="1567160"/>
      </dsp:txXfrm>
    </dsp:sp>
    <dsp:sp modelId="{162D3D71-14AE-4502-A2F1-12226AD105A2}">
      <dsp:nvSpPr>
        <dsp:cNvPr id="0" name=""/>
        <dsp:cNvSpPr/>
      </dsp:nvSpPr>
      <dsp:spPr>
        <a:xfrm>
          <a:off x="2855617" y="1264919"/>
          <a:ext cx="1222965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Schedule students using Section Editor. </a:t>
          </a:r>
          <a:endParaRPr lang="en-US" sz="1200" kern="1200" dirty="0"/>
        </a:p>
      </dsp:txBody>
      <dsp:txXfrm>
        <a:off x="2915317" y="1324619"/>
        <a:ext cx="1103565" cy="1567160"/>
      </dsp:txXfrm>
    </dsp:sp>
    <dsp:sp modelId="{4550DB43-77B9-4579-996B-062FB5C43256}">
      <dsp:nvSpPr>
        <dsp:cNvPr id="0" name=""/>
        <dsp:cNvSpPr/>
      </dsp:nvSpPr>
      <dsp:spPr>
        <a:xfrm>
          <a:off x="4282410" y="1264919"/>
          <a:ext cx="1222965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 Summer School Confirmation Report. </a:t>
          </a:r>
          <a:endParaRPr lang="en-US" sz="1200" kern="1200" dirty="0"/>
        </a:p>
      </dsp:txBody>
      <dsp:txXfrm>
        <a:off x="4342110" y="1324619"/>
        <a:ext cx="1103565" cy="1567160"/>
      </dsp:txXfrm>
    </dsp:sp>
    <dsp:sp modelId="{9D38A2AD-C5AC-4C9E-B208-B674D058B938}">
      <dsp:nvSpPr>
        <dsp:cNvPr id="0" name=""/>
        <dsp:cNvSpPr/>
      </dsp:nvSpPr>
      <dsp:spPr>
        <a:xfrm>
          <a:off x="5709203" y="1264919"/>
          <a:ext cx="1222965" cy="168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 Summer School  Class Enrollment </a:t>
          </a:r>
          <a:r>
            <a:rPr lang="en-US" sz="1200" kern="1200" smtClean="0"/>
            <a:t>Report.</a:t>
          </a:r>
          <a:endParaRPr lang="en-US" sz="1200" kern="1200" dirty="0"/>
        </a:p>
      </dsp:txBody>
      <dsp:txXfrm>
        <a:off x="5768903" y="1324619"/>
        <a:ext cx="1103565" cy="1567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4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4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6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7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8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3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8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071C-676E-4007-BC8C-8475D65CCD3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61BD-74C1-49E0-9C8E-B88C9795F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473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Sending School </a:t>
            </a:r>
            <a:br>
              <a:rPr lang="en-US" dirty="0" smtClean="0"/>
            </a:br>
            <a:r>
              <a:rPr lang="en-US" sz="1800" dirty="0" smtClean="0"/>
              <a:t>( School of Enrollment)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32753845"/>
              </p:ext>
            </p:extLst>
          </p:nvPr>
        </p:nvGraphicFramePr>
        <p:xfrm>
          <a:off x="1143000" y="2133600"/>
          <a:ext cx="6934200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1885950" cy="5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7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Receiving  School </a:t>
            </a:r>
            <a:br>
              <a:rPr lang="en-US" dirty="0" smtClean="0"/>
            </a:br>
            <a:r>
              <a:rPr lang="en-US" sz="2000" dirty="0" smtClean="0"/>
              <a:t>(Summer School Location 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82225530"/>
              </p:ext>
            </p:extLst>
          </p:nvPr>
        </p:nvGraphicFramePr>
        <p:xfrm>
          <a:off x="1143000" y="2133600"/>
          <a:ext cx="6934200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1885950" cy="5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82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63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Sending School  ( School of Enrollment)   </vt:lpstr>
      <vt:lpstr>  Receiving  School  (Summer School Location )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Sending School</dc:title>
  <dc:creator>Windows User</dc:creator>
  <cp:lastModifiedBy>Windows User</cp:lastModifiedBy>
  <cp:revision>3</cp:revision>
  <dcterms:created xsi:type="dcterms:W3CDTF">2016-03-31T16:45:53Z</dcterms:created>
  <dcterms:modified xsi:type="dcterms:W3CDTF">2016-03-31T18:00:26Z</dcterms:modified>
</cp:coreProperties>
</file>